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"/>
  </p:notesMasterIdLst>
  <p:sldIdLst>
    <p:sldId id="256" r:id="rId2"/>
    <p:sldId id="257" r:id="rId3"/>
    <p:sldId id="261" r:id="rId4"/>
    <p:sldId id="264" r:id="rId5"/>
    <p:sldId id="262" r:id="rId6"/>
    <p:sldId id="269" r:id="rId7"/>
    <p:sldId id="268" r:id="rId8"/>
    <p:sldId id="265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9" d="100"/>
          <a:sy n="89" d="100"/>
        </p:scale>
        <p:origin x="-1258" y="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6FA0F5-C099-40BC-8D08-2969D1676F08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6EECA6-FD07-44F6-8555-C510C2FCE1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32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412776"/>
            <a:ext cx="7772400" cy="2475706"/>
          </a:xfrm>
        </p:spPr>
        <p:txBody>
          <a:bodyPr>
            <a:normAutofit/>
          </a:bodyPr>
          <a:lstStyle/>
          <a:p>
            <a:pPr algn="ctr"/>
            <a:r>
              <a:rPr lang="kk-KZ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kk-KZ" sz="2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14-дәріс</a:t>
            </a:r>
            <a:r>
              <a:rPr lang="kk-KZ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Тақырыбы: Фурье қатары.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668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" name="Rectangle 33"/>
          <p:cNvSpPr>
            <a:spLocks noChangeArrowheads="1"/>
          </p:cNvSpPr>
          <p:nvPr/>
        </p:nvSpPr>
        <p:spPr bwMode="auto">
          <a:xfrm>
            <a:off x="0" y="8985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3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18D5A85B-3B83-4D7B-B54E-40054D77E1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457199"/>
            <a:ext cx="6984776" cy="6140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5580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" name="Rectangle 33"/>
          <p:cNvSpPr>
            <a:spLocks noChangeArrowheads="1"/>
          </p:cNvSpPr>
          <p:nvPr/>
        </p:nvSpPr>
        <p:spPr bwMode="auto">
          <a:xfrm>
            <a:off x="0" y="8985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3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" name="Rectangle 120">
            <a:extLst>
              <a:ext uri="{FF2B5EF4-FFF2-40B4-BE49-F238E27FC236}">
                <a16:creationId xmlns:a16="http://schemas.microsoft.com/office/drawing/2014/main" xmlns="" id="{517B7A6E-4FED-4012-996C-63961CEEDF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9" name="Rectangle 124">
            <a:extLst>
              <a:ext uri="{FF2B5EF4-FFF2-40B4-BE49-F238E27FC236}">
                <a16:creationId xmlns:a16="http://schemas.microsoft.com/office/drawing/2014/main" xmlns="" id="{9DCB0D95-21F4-411C-B6CD-DA73F143D6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5816" y="834042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4" name="Rectangle 129">
            <a:extLst>
              <a:ext uri="{FF2B5EF4-FFF2-40B4-BE49-F238E27FC236}">
                <a16:creationId xmlns:a16="http://schemas.microsoft.com/office/drawing/2014/main" xmlns="" id="{42D11F7F-6283-436B-B822-6F3DE159F9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4594" y="1615069"/>
            <a:ext cx="796833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" name="Rectangle 131">
            <a:extLst>
              <a:ext uri="{FF2B5EF4-FFF2-40B4-BE49-F238E27FC236}">
                <a16:creationId xmlns:a16="http://schemas.microsoft.com/office/drawing/2014/main" xmlns="" id="{F85286CD-839A-4D38-8DDE-E07ADA6F86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168956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8" name="Rectangle 133">
            <a:extLst>
              <a:ext uri="{FF2B5EF4-FFF2-40B4-BE49-F238E27FC236}">
                <a16:creationId xmlns:a16="http://schemas.microsoft.com/office/drawing/2014/main" xmlns="" id="{80912308-9668-4D5A-A4EE-891CB60D35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0215" y="2164147"/>
            <a:ext cx="1153054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2" name="Rectangle 137">
            <a:extLst>
              <a:ext uri="{FF2B5EF4-FFF2-40B4-BE49-F238E27FC236}">
                <a16:creationId xmlns:a16="http://schemas.microsoft.com/office/drawing/2014/main" xmlns="" id="{02481980-3DD4-4B01-8C46-703618F452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216" y="357301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4" name="Rectangle 139">
            <a:extLst>
              <a:ext uri="{FF2B5EF4-FFF2-40B4-BE49-F238E27FC236}">
                <a16:creationId xmlns:a16="http://schemas.microsoft.com/office/drawing/2014/main" xmlns="" id="{C60EC7DF-B95A-4D3F-825E-BDC2FA417E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7014" y="355290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0" name="Rectangle 145">
            <a:extLst>
              <a:ext uri="{FF2B5EF4-FFF2-40B4-BE49-F238E27FC236}">
                <a16:creationId xmlns:a16="http://schemas.microsoft.com/office/drawing/2014/main" xmlns="" id="{4A05CD17-D247-4376-BF04-AAE2E28712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9774" y="35307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3D21DCC-CAE9-4494-BBDE-970B781B36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341" y="1615069"/>
            <a:ext cx="8515938" cy="2603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92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1216" y="-53630"/>
            <a:ext cx="8229600" cy="593725"/>
          </a:xfrm>
        </p:spPr>
        <p:txBody>
          <a:bodyPr>
            <a:noAutofit/>
          </a:bodyPr>
          <a:lstStyle/>
          <a:p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Жұп және тақ функциялардың Фурье қатары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" name="Rectangle 33"/>
          <p:cNvSpPr>
            <a:spLocks noChangeArrowheads="1"/>
          </p:cNvSpPr>
          <p:nvPr/>
        </p:nvSpPr>
        <p:spPr bwMode="auto">
          <a:xfrm>
            <a:off x="0" y="8985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3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" name="Rectangle 120">
            <a:extLst>
              <a:ext uri="{FF2B5EF4-FFF2-40B4-BE49-F238E27FC236}">
                <a16:creationId xmlns:a16="http://schemas.microsoft.com/office/drawing/2014/main" xmlns="" id="{517B7A6E-4FED-4012-996C-63961CEEDF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9" name="Rectangle 124">
            <a:extLst>
              <a:ext uri="{FF2B5EF4-FFF2-40B4-BE49-F238E27FC236}">
                <a16:creationId xmlns:a16="http://schemas.microsoft.com/office/drawing/2014/main" xmlns="" id="{9DCB0D95-21F4-411C-B6CD-DA73F143D6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5816" y="834042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4" name="Rectangle 129">
            <a:extLst>
              <a:ext uri="{FF2B5EF4-FFF2-40B4-BE49-F238E27FC236}">
                <a16:creationId xmlns:a16="http://schemas.microsoft.com/office/drawing/2014/main" xmlns="" id="{42D11F7F-6283-436B-B822-6F3DE159F9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4594" y="1615069"/>
            <a:ext cx="796833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" name="Rectangle 131">
            <a:extLst>
              <a:ext uri="{FF2B5EF4-FFF2-40B4-BE49-F238E27FC236}">
                <a16:creationId xmlns:a16="http://schemas.microsoft.com/office/drawing/2014/main" xmlns="" id="{F85286CD-839A-4D38-8DDE-E07ADA6F86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168956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8" name="Rectangle 133">
            <a:extLst>
              <a:ext uri="{FF2B5EF4-FFF2-40B4-BE49-F238E27FC236}">
                <a16:creationId xmlns:a16="http://schemas.microsoft.com/office/drawing/2014/main" xmlns="" id="{80912308-9668-4D5A-A4EE-891CB60D35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0215" y="2164147"/>
            <a:ext cx="1153054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2" name="Rectangle 137">
            <a:extLst>
              <a:ext uri="{FF2B5EF4-FFF2-40B4-BE49-F238E27FC236}">
                <a16:creationId xmlns:a16="http://schemas.microsoft.com/office/drawing/2014/main" xmlns="" id="{02481980-3DD4-4B01-8C46-703618F452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216" y="357301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4" name="Rectangle 139">
            <a:extLst>
              <a:ext uri="{FF2B5EF4-FFF2-40B4-BE49-F238E27FC236}">
                <a16:creationId xmlns:a16="http://schemas.microsoft.com/office/drawing/2014/main" xmlns="" id="{C60EC7DF-B95A-4D3F-825E-BDC2FA417E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7014" y="355290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0" name="Rectangle 145">
            <a:extLst>
              <a:ext uri="{FF2B5EF4-FFF2-40B4-BE49-F238E27FC236}">
                <a16:creationId xmlns:a16="http://schemas.microsoft.com/office/drawing/2014/main" xmlns="" id="{4A05CD17-D247-4376-BF04-AAE2E28712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9774" y="35307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A7DFA9CD-4484-4FC6-A485-8938636531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216" y="1256956"/>
            <a:ext cx="6988967" cy="3873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253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" name="Rectangle 33"/>
          <p:cNvSpPr>
            <a:spLocks noChangeArrowheads="1"/>
          </p:cNvSpPr>
          <p:nvPr/>
        </p:nvSpPr>
        <p:spPr bwMode="auto">
          <a:xfrm>
            <a:off x="0" y="8985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3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" name="Rectangle 120">
            <a:extLst>
              <a:ext uri="{FF2B5EF4-FFF2-40B4-BE49-F238E27FC236}">
                <a16:creationId xmlns:a16="http://schemas.microsoft.com/office/drawing/2014/main" xmlns="" id="{517B7A6E-4FED-4012-996C-63961CEEDF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9" name="Rectangle 124">
            <a:extLst>
              <a:ext uri="{FF2B5EF4-FFF2-40B4-BE49-F238E27FC236}">
                <a16:creationId xmlns:a16="http://schemas.microsoft.com/office/drawing/2014/main" xmlns="" id="{9DCB0D95-21F4-411C-B6CD-DA73F143D6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5816" y="834042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4" name="Rectangle 129">
            <a:extLst>
              <a:ext uri="{FF2B5EF4-FFF2-40B4-BE49-F238E27FC236}">
                <a16:creationId xmlns:a16="http://schemas.microsoft.com/office/drawing/2014/main" xmlns="" id="{42D11F7F-6283-436B-B822-6F3DE159F9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4594" y="1615069"/>
            <a:ext cx="796833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" name="Rectangle 131">
            <a:extLst>
              <a:ext uri="{FF2B5EF4-FFF2-40B4-BE49-F238E27FC236}">
                <a16:creationId xmlns:a16="http://schemas.microsoft.com/office/drawing/2014/main" xmlns="" id="{F85286CD-839A-4D38-8DDE-E07ADA6F86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168956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8" name="Rectangle 133">
            <a:extLst>
              <a:ext uri="{FF2B5EF4-FFF2-40B4-BE49-F238E27FC236}">
                <a16:creationId xmlns:a16="http://schemas.microsoft.com/office/drawing/2014/main" xmlns="" id="{80912308-9668-4D5A-A4EE-891CB60D35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0215" y="2164147"/>
            <a:ext cx="1153054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2" name="Rectangle 137">
            <a:extLst>
              <a:ext uri="{FF2B5EF4-FFF2-40B4-BE49-F238E27FC236}">
                <a16:creationId xmlns:a16="http://schemas.microsoft.com/office/drawing/2014/main" xmlns="" id="{02481980-3DD4-4B01-8C46-703618F452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216" y="357301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4" name="Rectangle 139">
            <a:extLst>
              <a:ext uri="{FF2B5EF4-FFF2-40B4-BE49-F238E27FC236}">
                <a16:creationId xmlns:a16="http://schemas.microsoft.com/office/drawing/2014/main" xmlns="" id="{C60EC7DF-B95A-4D3F-825E-BDC2FA417E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7014" y="355290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0" name="Rectangle 145">
            <a:extLst>
              <a:ext uri="{FF2B5EF4-FFF2-40B4-BE49-F238E27FC236}">
                <a16:creationId xmlns:a16="http://schemas.microsoft.com/office/drawing/2014/main" xmlns="" id="{4A05CD17-D247-4376-BF04-AAE2E28712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9774" y="35307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CCA581BD-A5F8-4DCA-909F-8808C25DD3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501" y="915292"/>
            <a:ext cx="7196197" cy="4779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490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58DFCDDC-90AE-4E10-8882-E84C6285A1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980728"/>
            <a:ext cx="7579106" cy="4734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9471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1216" y="-53630"/>
            <a:ext cx="8229600" cy="593725"/>
          </a:xfrm>
        </p:spPr>
        <p:txBody>
          <a:bodyPr>
            <a:no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Кез –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келген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периодты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функцияның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Фурье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қатары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" name="Rectangle 33"/>
          <p:cNvSpPr>
            <a:spLocks noChangeArrowheads="1"/>
          </p:cNvSpPr>
          <p:nvPr/>
        </p:nvSpPr>
        <p:spPr bwMode="auto">
          <a:xfrm>
            <a:off x="0" y="8985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3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" name="Rectangle 120">
            <a:extLst>
              <a:ext uri="{FF2B5EF4-FFF2-40B4-BE49-F238E27FC236}">
                <a16:creationId xmlns:a16="http://schemas.microsoft.com/office/drawing/2014/main" xmlns="" id="{517B7A6E-4FED-4012-996C-63961CEEDF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9" name="Rectangle 124">
            <a:extLst>
              <a:ext uri="{FF2B5EF4-FFF2-40B4-BE49-F238E27FC236}">
                <a16:creationId xmlns:a16="http://schemas.microsoft.com/office/drawing/2014/main" xmlns="" id="{9DCB0D95-21F4-411C-B6CD-DA73F143D6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5816" y="834042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4" name="Rectangle 129">
            <a:extLst>
              <a:ext uri="{FF2B5EF4-FFF2-40B4-BE49-F238E27FC236}">
                <a16:creationId xmlns:a16="http://schemas.microsoft.com/office/drawing/2014/main" xmlns="" id="{42D11F7F-6283-436B-B822-6F3DE159F9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4594" y="1615069"/>
            <a:ext cx="796833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" name="Rectangle 131">
            <a:extLst>
              <a:ext uri="{FF2B5EF4-FFF2-40B4-BE49-F238E27FC236}">
                <a16:creationId xmlns:a16="http://schemas.microsoft.com/office/drawing/2014/main" xmlns="" id="{F85286CD-839A-4D38-8DDE-E07ADA6F86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168956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8" name="Rectangle 133">
            <a:extLst>
              <a:ext uri="{FF2B5EF4-FFF2-40B4-BE49-F238E27FC236}">
                <a16:creationId xmlns:a16="http://schemas.microsoft.com/office/drawing/2014/main" xmlns="" id="{80912308-9668-4D5A-A4EE-891CB60D35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0215" y="2164147"/>
            <a:ext cx="1153054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2" name="Rectangle 137">
            <a:extLst>
              <a:ext uri="{FF2B5EF4-FFF2-40B4-BE49-F238E27FC236}">
                <a16:creationId xmlns:a16="http://schemas.microsoft.com/office/drawing/2014/main" xmlns="" id="{02481980-3DD4-4B01-8C46-703618F452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216" y="357301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4" name="Rectangle 139">
            <a:extLst>
              <a:ext uri="{FF2B5EF4-FFF2-40B4-BE49-F238E27FC236}">
                <a16:creationId xmlns:a16="http://schemas.microsoft.com/office/drawing/2014/main" xmlns="" id="{C60EC7DF-B95A-4D3F-825E-BDC2FA417E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7014" y="355290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0" name="Rectangle 145">
            <a:extLst>
              <a:ext uri="{FF2B5EF4-FFF2-40B4-BE49-F238E27FC236}">
                <a16:creationId xmlns:a16="http://schemas.microsoft.com/office/drawing/2014/main" xmlns="" id="{4A05CD17-D247-4376-BF04-AAE2E28712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9774" y="35307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5DE1015F-8109-4EDE-9692-42BF289068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514" y="877124"/>
            <a:ext cx="7939260" cy="4408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6526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" name="Rectangle 33"/>
          <p:cNvSpPr>
            <a:spLocks noChangeArrowheads="1"/>
          </p:cNvSpPr>
          <p:nvPr/>
        </p:nvSpPr>
        <p:spPr bwMode="auto">
          <a:xfrm>
            <a:off x="0" y="8985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3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" name="Rectangle 120">
            <a:extLst>
              <a:ext uri="{FF2B5EF4-FFF2-40B4-BE49-F238E27FC236}">
                <a16:creationId xmlns:a16="http://schemas.microsoft.com/office/drawing/2014/main" xmlns="" id="{517B7A6E-4FED-4012-996C-63961CEEDF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9" name="Rectangle 124">
            <a:extLst>
              <a:ext uri="{FF2B5EF4-FFF2-40B4-BE49-F238E27FC236}">
                <a16:creationId xmlns:a16="http://schemas.microsoft.com/office/drawing/2014/main" xmlns="" id="{9DCB0D95-21F4-411C-B6CD-DA73F143D6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5816" y="834042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4" name="Rectangle 129">
            <a:extLst>
              <a:ext uri="{FF2B5EF4-FFF2-40B4-BE49-F238E27FC236}">
                <a16:creationId xmlns:a16="http://schemas.microsoft.com/office/drawing/2014/main" xmlns="" id="{42D11F7F-6283-436B-B822-6F3DE159F9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4594" y="1615069"/>
            <a:ext cx="796833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" name="Rectangle 131">
            <a:extLst>
              <a:ext uri="{FF2B5EF4-FFF2-40B4-BE49-F238E27FC236}">
                <a16:creationId xmlns:a16="http://schemas.microsoft.com/office/drawing/2014/main" xmlns="" id="{F85286CD-839A-4D38-8DDE-E07ADA6F86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168956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8" name="Rectangle 133">
            <a:extLst>
              <a:ext uri="{FF2B5EF4-FFF2-40B4-BE49-F238E27FC236}">
                <a16:creationId xmlns:a16="http://schemas.microsoft.com/office/drawing/2014/main" xmlns="" id="{80912308-9668-4D5A-A4EE-891CB60D35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0215" y="2164147"/>
            <a:ext cx="1153054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2" name="Rectangle 137">
            <a:extLst>
              <a:ext uri="{FF2B5EF4-FFF2-40B4-BE49-F238E27FC236}">
                <a16:creationId xmlns:a16="http://schemas.microsoft.com/office/drawing/2014/main" xmlns="" id="{02481980-3DD4-4B01-8C46-703618F452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216" y="357301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4" name="Rectangle 139">
            <a:extLst>
              <a:ext uri="{FF2B5EF4-FFF2-40B4-BE49-F238E27FC236}">
                <a16:creationId xmlns:a16="http://schemas.microsoft.com/office/drawing/2014/main" xmlns="" id="{C60EC7DF-B95A-4D3F-825E-BDC2FA417E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7014" y="355290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0" name="Rectangle 145">
            <a:extLst>
              <a:ext uri="{FF2B5EF4-FFF2-40B4-BE49-F238E27FC236}">
                <a16:creationId xmlns:a16="http://schemas.microsoft.com/office/drawing/2014/main" xmlns="" id="{4A05CD17-D247-4376-BF04-AAE2E28712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9774" y="35307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3A0DC050-40EA-47A1-9673-789001351B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262" y="655986"/>
            <a:ext cx="7050675" cy="5347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5824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617</TotalTime>
  <Words>22</Words>
  <Application>Microsoft Office PowerPoint</Application>
  <PresentationFormat>Экран (4:3)</PresentationFormat>
  <Paragraphs>9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Поток</vt:lpstr>
      <vt:lpstr>№14-дәріс.   Тақырыбы: Фурье қатары.</vt:lpstr>
      <vt:lpstr>Презентация PowerPoint</vt:lpstr>
      <vt:lpstr>Презентация PowerPoint</vt:lpstr>
      <vt:lpstr>Жұп және тақ функциялардың Фурье қатары</vt:lpstr>
      <vt:lpstr>Презентация PowerPoint</vt:lpstr>
      <vt:lpstr>Презентация PowerPoint</vt:lpstr>
      <vt:lpstr>Кез – келген  периодты функцияның Фурье қатары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№1-дәріс.   Тақырыбы: Алғашқы функция туралы түсінік. Анықталмаған интеграл. Анықталмаған интегралдың негізгі қасиеттері. Анықталмаған интегралдың негізгі формулалар кестесі. Анықталмаған интегралдың негізгі интегралдау ережелері. Анықталмаған интегралда айнымалыны ауыстыру, бөліктеп интегралдау.</dc:title>
  <dc:creator>Ляззат</dc:creator>
  <cp:lastModifiedBy>Ляззат</cp:lastModifiedBy>
  <cp:revision>21</cp:revision>
  <dcterms:created xsi:type="dcterms:W3CDTF">2023-10-17T08:14:37Z</dcterms:created>
  <dcterms:modified xsi:type="dcterms:W3CDTF">2023-12-05T05:49:39Z</dcterms:modified>
</cp:coreProperties>
</file>